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  <p:sldMasterId id="2147483706" r:id="rId3"/>
  </p:sldMasterIdLst>
  <p:notesMasterIdLst>
    <p:notesMasterId r:id="rId30"/>
  </p:notesMasterIdLst>
  <p:sldIdLst>
    <p:sldId id="256" r:id="rId4"/>
    <p:sldId id="283" r:id="rId5"/>
    <p:sldId id="272" r:id="rId6"/>
    <p:sldId id="275" r:id="rId7"/>
    <p:sldId id="276" r:id="rId8"/>
    <p:sldId id="281" r:id="rId9"/>
    <p:sldId id="269" r:id="rId10"/>
    <p:sldId id="284" r:id="rId11"/>
    <p:sldId id="285" r:id="rId12"/>
    <p:sldId id="287" r:id="rId13"/>
    <p:sldId id="288" r:id="rId14"/>
    <p:sldId id="286" r:id="rId15"/>
    <p:sldId id="289" r:id="rId16"/>
    <p:sldId id="293" r:id="rId17"/>
    <p:sldId id="290" r:id="rId18"/>
    <p:sldId id="292" r:id="rId19"/>
    <p:sldId id="291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27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bez tytułu" id="{242097C1-E7B6-4B83-8B25-313B2016E450}">
          <p14:sldIdLst>
            <p14:sldId id="256"/>
            <p14:sldId id="283"/>
            <p14:sldId id="272"/>
            <p14:sldId id="275"/>
            <p14:sldId id="276"/>
            <p14:sldId id="281"/>
            <p14:sldId id="269"/>
            <p14:sldId id="284"/>
            <p14:sldId id="285"/>
            <p14:sldId id="287"/>
            <p14:sldId id="288"/>
            <p14:sldId id="286"/>
            <p14:sldId id="289"/>
            <p14:sldId id="293"/>
            <p14:sldId id="290"/>
            <p14:sldId id="292"/>
            <p14:sldId id="291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291" autoAdjust="0"/>
  </p:normalViewPr>
  <p:slideViewPr>
    <p:cSldViewPr snapToGrid="0">
      <p:cViewPr varScale="1">
        <p:scale>
          <a:sx n="90" d="100"/>
          <a:sy n="90" d="100"/>
        </p:scale>
        <p:origin x="49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EA2D8-E490-4FEC-AA32-90F1429D568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DE671-C5A8-4BB3-93BE-AB0FDEE6A8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9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56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766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386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954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8073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3431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268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7486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50B52E-24E7-4EAC-91E3-D8C6E6076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3675F53-8564-4AAA-AF33-3411E3AF4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7B30373-891F-4430-B23B-44E7C457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15A26DF-BB7A-4DEF-BA2B-EA765287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ECDCC40-4344-47A5-8E7C-7785445A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5163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86F25CB-3135-4E53-8654-42CCBE51C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1CE5D54-F04C-4855-9279-EA995FC7C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603D48E-DD59-4144-9FF8-A7BB3627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981E6C3-4295-4B03-941B-E161897B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F7334BB-82F6-4274-AB86-BF74D7C9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8885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7C60A92-2A1A-4F93-ACE5-D6F271089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0B37D2A-B6E4-40D9-B23E-2678611B0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3C7D0C1-3ACE-4807-B1B3-65F9455FA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550B50B-C666-4F1F-ADAD-85F696359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B6522BA-FD9F-48D7-8AD1-A1407FA1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697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2853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8B0E795-C730-44CB-AD27-F38748D5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2FEBBD4-4CC5-45E0-B114-404874D98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3D7B467-48D0-4458-B4DB-B5467B506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73F393E-A592-40FD-954E-7C928745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38609CE-C0F2-44A8-B713-D5A72CCE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7A72037-60AE-4869-BFB8-387B7075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30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4325A0E-4252-4633-9F44-A1832452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DA93EF7-CF5F-4AB6-B9DA-984D60248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02BF2235-2D61-4FD6-8E34-3C72D3459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AF51696B-EDF5-4ACA-B924-EC9D78F276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C1293380-3CA8-4693-B80A-9217A66231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E656C86C-FC76-4689-B74A-DF3DE4EDE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30A38027-1E8D-4351-AB40-A00B4970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A5E1FDBA-0A00-4F32-A327-0E8F810A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349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8DB5762-0051-402F-ACE1-DA3CD365A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FCDD43A0-55C1-4051-97D9-62BD83BEA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CD36FC58-E6C7-4AE4-80F0-82BA6050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A125D483-CAA0-40C1-AD37-C2FD0C6B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0114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F506D0C2-3B32-4DA8-A99D-9B0CF682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8F59FB58-7775-4BCA-9D4B-A2B16677D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4D7ED035-666F-47FF-AB40-AE2499E0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5550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1BB09D2-8922-4572-9DD9-12E71A66C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38D5230-6BC5-4328-BB23-BEE0E6C42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462D1CC-F701-4138-8DB8-204830D8D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10F0DFD-F6E4-49C9-9A35-759EA4BD6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7279FBD-355F-4825-AAFE-4A4C1312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4E0D774-1946-4DFB-98CB-5B4746294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5660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6472C28-215E-4B80-AA36-370263EC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4B35EA79-F6DE-405B-BB19-563FDD942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0A0E986-4ED5-4C4B-8580-7DC939D72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1EF9FD7-89EE-44CB-ACCF-237F15BF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874182E-EB7B-4533-BA6C-11B04CAF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27CFD0A2-E45A-4106-8BBC-FD3D0795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13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993207-80EC-4F05-A38C-A1DAF4D97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4117927C-56EE-4D9A-B6E7-7AF00B545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B8FF12E-15E1-465A-A98F-F73EB4EF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8169E9E-FAF3-45C0-A387-51F78A705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1437866-6CEB-451B-B438-ECBA6175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83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BC32C66B-7AC5-491D-920F-0AE0C2EFA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BF2F7446-0D81-4A52-81EB-11FE0DF47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0B57B82-D0D1-4AB0-94A0-92C74E055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97B4E78-ED46-4E8D-B54F-C9C94AAD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3368B04-D419-4BAD-810F-0CDB67D9F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842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5C3C0D0-C041-4D61-A9C5-3C13554CE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5E2ADAE-15C3-4495-ACAB-436A37091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2BF0E22-8EA7-4B1C-B55E-2414AEE81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F4E61A9-A108-4EB1-A2A9-3DE5A124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8C9B532-8755-4D23-ABE9-84A7CFF4E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3071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AB8B50A-9E8C-47A7-86DE-7D21E59C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EFE330-C3CB-4FCA-9E53-3015083C1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5A3234F-E7C1-455B-B615-1B93877D3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56AFC72-2057-45D9-8562-345C9368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4699A8C-D882-4AAA-A74C-25BAE662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55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8540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B39BB4-7718-4523-A13F-5C774A37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DAD6EC1-2B5C-45FD-B6BA-056732631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E968ABE-B67F-4263-ADEA-7DD4BEC26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275BB79-E6E8-47D1-B2CC-06A1B29B5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75F5E5F-0E90-4DD0-91DE-FE3B1016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097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EFCEA56-E966-4BCE-B253-C4E9337EE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2CDF745-8AC2-4CF9-B2DB-842B8B189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0EEA8956-56A2-4217-9ED7-2AACC5B4D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8DEFFCF-4395-4C1E-9512-E4E92323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B4056F3-9798-4882-A23F-47A9841E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5DDB2F7-E5A1-4F63-8476-0D789094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647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3768390-6DE3-42C7-BFD6-945E17DF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9BFE12E-C489-4E75-9FE1-6BC53EABE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72FE54D-AA1C-4DB4-B9C2-A6861CC10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999AF49C-7B9A-4D42-BC0F-698602090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E454D99C-1586-41CF-88D8-48DE3E3BD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785F225E-F041-4A43-B266-DD4BC6C86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72AE1B37-5B57-41E4-A0BE-791258CE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8E3A7E5A-FB1A-4C10-A1D1-0DBB4293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0974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219947D-E655-4D37-885E-1087188B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66AEBA35-C6FC-4BEE-8C51-04CC6A78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36FBA36-6F4F-4D61-840A-E0A6607D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4C99D19-2E73-44D5-AEC8-FF62F0E4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4283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0954A2FF-19F1-4547-A0F1-11D9A9CE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EF9ECD82-5B82-4C56-AFEA-50138F38C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1D70BEF-A382-4840-9B73-5089B19E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856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BEDBC24-A4C5-4C47-96A5-61EF2358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C260854-40DF-4F9D-8A48-42C975E66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B4A9B74E-361F-423F-AC95-757044B75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8DB9EC2C-1FE7-4AED-A59B-1B612755D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4BCCA75-A4E1-42F5-B314-54FA436B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1F3D9F7-F2A5-45EF-A574-D169B5343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08039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1A66B62-319B-4514-95CE-3889A664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A067C3CA-C79C-4EFB-82BA-9022DE26C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2CACB8DF-C8E8-4E58-B300-45AF594F1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148421E-404B-40E5-82CB-1D2691C55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9F7887E-F0FD-4CDF-B5EB-6703C385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D208224-F7A7-469A-9168-88BB0E67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8588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BCB3858-BE0E-49A7-8F70-4E10303A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D5874B46-A584-468E-9A12-A2B13A346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AE0E010-D074-49EC-A640-C0495C951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F2AB9D0-AF56-4C81-BC5A-FD928B97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BF9BF5C-20C9-457F-B28B-21328904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18366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66A92DD8-C920-43B0-8BB2-72BE94D40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AB8B2D8B-571E-4C67-B741-3BFDBB633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6156AA8-BB26-4A6E-9105-21CE027F9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513BAF2-EFFB-4A90-AAD4-EFCD9664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6E7D644-036A-4145-86B6-D5E46340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90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51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15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029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56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093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54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9B6B0-BC1D-4538-9D21-2A0ABB14ADE0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10BCC7-4BCD-4C34-9BE7-8A8EE9C4CF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0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644E5E16-A6FE-4C1C-B3D5-783C4769C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33C6B4E-5904-424B-9788-C3E799D6A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A486CE1-6723-446E-9C36-7ABCFD9E0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E6F4-8A4F-4969-9EB2-F73E4E1ACA4D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E901132-8770-40AD-AE5A-F515AF68D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F599E42-C9B3-4CD8-9454-62D38051A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156D-E8E1-46DB-A928-490F2E435B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499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A41C2F96-56F0-4F16-82CC-EAE72E5A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F736771-1481-4946-9D55-ABC9C7858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8392940-B74D-4DF9-825E-507793D16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70EBC-AEBE-4633-9EAD-EAB653811087}" type="datetimeFigureOut">
              <a:rPr lang="pl-PL" smtClean="0"/>
              <a:t>2023-06-27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537C7CC-04B8-4015-9B59-1BF89D5DF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80F4E06-05CF-4F62-AA78-AF4F62397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5D893-0B32-4C83-9007-0A925C616A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796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4732EB3-C9A6-41BF-989C-174208C18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926976"/>
            <a:ext cx="7766936" cy="164630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Kompetencje Aktywnego Seniora - </a:t>
            </a:r>
            <a:r>
              <a:rPr lang="pl-PL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Storytelling</a:t>
            </a:r>
            <a:r>
              <a:rPr lang="pl-P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55+</a:t>
            </a:r>
            <a:endParaRPr lang="pl-PL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0F00A0B-95BC-417D-BAFC-9A4F54ED96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743350" y="5311398"/>
            <a:ext cx="4647185" cy="1152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95E97C6-D995-377D-94F8-5E948F6E6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" y="295742"/>
            <a:ext cx="4639056" cy="1880616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xmlns="" id="{5750E8E0-1B23-FFB2-A961-4387501CB15F}"/>
              </a:ext>
            </a:extLst>
          </p:cNvPr>
          <p:cNvSpPr txBox="1">
            <a:spLocks/>
          </p:cNvSpPr>
          <p:nvPr/>
        </p:nvSpPr>
        <p:spPr>
          <a:xfrm>
            <a:off x="815625" y="2998316"/>
            <a:ext cx="9149819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DZIAŁANIA PROJEKTOWE</a:t>
            </a:r>
            <a:endParaRPr lang="pl-PL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006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3383"/>
          </a:xfrm>
        </p:spPr>
        <p:txBody>
          <a:bodyPr>
            <a:noAutofit/>
          </a:bodyPr>
          <a:lstStyle/>
          <a:p>
            <a:r>
              <a:rPr lang="pl-PL" sz="2800" b="1" dirty="0"/>
              <a:t>2.  Przeszkolenie edukatorów w </a:t>
            </a:r>
            <a:r>
              <a:rPr lang="pl-PL" sz="2800" dirty="0"/>
              <a:t>formule „Train The </a:t>
            </a:r>
            <a:r>
              <a:rPr lang="pl-PL" sz="2800" dirty="0" err="1"/>
              <a:t>Trainer</a:t>
            </a:r>
            <a:r>
              <a:rPr lang="pl-PL" sz="2800" dirty="0"/>
              <a:t>” czyli „szkolenie dla szkoleniowca”. </a:t>
            </a:r>
            <a:endParaRPr lang="pl-PL" sz="2800" b="1" dirty="0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pic>
        <p:nvPicPr>
          <p:cNvPr id="26" name="Symbol zastępczy zawartości 25">
            <a:extLst>
              <a:ext uri="{FF2B5EF4-FFF2-40B4-BE49-F238E27FC236}">
                <a16:creationId xmlns:a16="http://schemas.microsoft.com/office/drawing/2014/main" xmlns="" id="{20C1F3A2-A6FD-51B8-E1E3-E77093CB35F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1" y="1685493"/>
            <a:ext cx="4186237" cy="2034432"/>
          </a:xfrm>
        </p:spPr>
      </p:pic>
      <p:pic>
        <p:nvPicPr>
          <p:cNvPr id="24" name="Symbol zastępczy zawartości 23">
            <a:extLst>
              <a:ext uri="{FF2B5EF4-FFF2-40B4-BE49-F238E27FC236}">
                <a16:creationId xmlns:a16="http://schemas.microsoft.com/office/drawing/2014/main" xmlns="" id="{F137395C-2EC5-1B7D-D4DC-0ABAA23CCC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409" y="2239654"/>
            <a:ext cx="4184650" cy="2960542"/>
          </a:xfr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xmlns="" id="{755AD461-0533-9AA4-EE1D-91EF2D9301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1" y="3855792"/>
            <a:ext cx="4160160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29598"/>
            <a:ext cx="8596668" cy="1362750"/>
          </a:xfrm>
        </p:spPr>
        <p:txBody>
          <a:bodyPr>
            <a:noAutofit/>
          </a:bodyPr>
          <a:lstStyle/>
          <a:p>
            <a:r>
              <a:rPr lang="pl-PL" sz="2800" b="1" dirty="0"/>
              <a:t>3. Integracja i wymiana doświadczeń</a:t>
            </a:r>
            <a:br>
              <a:rPr lang="pl-PL" sz="2800" b="1" dirty="0"/>
            </a:br>
            <a:endParaRPr lang="pl-PL" sz="2800" b="1" dirty="0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78B881-9EA7-8F0C-91A7-D6ADBC25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17" y="1690255"/>
            <a:ext cx="8596668" cy="415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662C44D-42F0-0104-B8BD-616DC5A83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2" y="1215000"/>
            <a:ext cx="7872000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03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29598"/>
            <a:ext cx="8596668" cy="993913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/>
              <a:t>WARSZTATY LOKALNE DLA SENIORÓW</a:t>
            </a:r>
            <a:endParaRPr lang="pl-PL" sz="3200" b="1" dirty="0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78B881-9EA7-8F0C-91A7-D6ADBC25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17" y="1690255"/>
            <a:ext cx="8596668" cy="4156363"/>
          </a:xfrm>
        </p:spPr>
        <p:txBody>
          <a:bodyPr>
            <a:normAutofit/>
          </a:bodyPr>
          <a:lstStyle/>
          <a:p>
            <a:r>
              <a:rPr lang="pl-PL" sz="2600" dirty="0"/>
              <a:t>We wszystkich krajach partnerstwa (Polska, Włochy, Słowenia)</a:t>
            </a:r>
          </a:p>
          <a:p>
            <a:r>
              <a:rPr lang="pl-PL" sz="2600" dirty="0"/>
              <a:t>W każdym kraju minimum 36 uczestników</a:t>
            </a:r>
          </a:p>
          <a:p>
            <a:r>
              <a:rPr lang="pl-PL" sz="2600" dirty="0"/>
              <a:t>Prowadzone przez edukatorów, którzy wcześniej uczestniczyli w międzynarodowych warsztatach</a:t>
            </a:r>
          </a:p>
          <a:p>
            <a:pPr marL="0" indent="0">
              <a:buNone/>
            </a:pPr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881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29598"/>
            <a:ext cx="8596668" cy="99391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/>
              <a:t>WARSZTATY LOKALNE - </a:t>
            </a:r>
            <a:r>
              <a:rPr lang="pl-PL" sz="3200" b="1" dirty="0">
                <a:solidFill>
                  <a:schemeClr val="bg1">
                    <a:lumMod val="50000"/>
                  </a:schemeClr>
                </a:solidFill>
              </a:rPr>
              <a:t>CHEŁM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78B881-9EA7-8F0C-91A7-D6ADBC25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17" y="1690255"/>
            <a:ext cx="8596668" cy="415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1852BB6-6485-2FD6-C0ED-3855D6E58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4" y="1318942"/>
            <a:ext cx="878665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78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29598"/>
            <a:ext cx="8596668" cy="99391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/>
              <a:t>WARSZTATY LOKALNE - </a:t>
            </a:r>
            <a:r>
              <a:rPr lang="pl-PL" sz="3200" b="1" dirty="0">
                <a:solidFill>
                  <a:schemeClr val="bg1">
                    <a:lumMod val="50000"/>
                  </a:schemeClr>
                </a:solidFill>
              </a:rPr>
              <a:t>CHEŁM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78B881-9EA7-8F0C-91A7-D6ADBC25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17" y="1690255"/>
            <a:ext cx="8596668" cy="415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2A2E121-CA1C-3AFA-065B-613CCDC45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2" y="1423511"/>
            <a:ext cx="878665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6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29598"/>
            <a:ext cx="8596668" cy="99391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/>
              <a:t>WARSZTATY LOKALNE - </a:t>
            </a:r>
            <a:r>
              <a:rPr lang="pl-PL" sz="3200" b="1" dirty="0">
                <a:solidFill>
                  <a:schemeClr val="bg1">
                    <a:lumMod val="50000"/>
                  </a:schemeClr>
                </a:solidFill>
              </a:rPr>
              <a:t>NAŁĘCZÓW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78B881-9EA7-8F0C-91A7-D6ADBC25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17" y="1690255"/>
            <a:ext cx="8596668" cy="415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1495281-89D7-54D9-7426-F45B02600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5" y="1423511"/>
            <a:ext cx="878663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21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29598"/>
            <a:ext cx="8596668" cy="99391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/>
              <a:t>WARSZTATY LOKALNE - </a:t>
            </a:r>
            <a:r>
              <a:rPr lang="pl-PL" sz="3200" b="1" dirty="0">
                <a:solidFill>
                  <a:schemeClr val="bg1">
                    <a:lumMod val="50000"/>
                  </a:schemeClr>
                </a:solidFill>
              </a:rPr>
              <a:t>NAŁĘCZÓW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78B881-9EA7-8F0C-91A7-D6ADBC25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17" y="1690255"/>
            <a:ext cx="8596668" cy="415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256696A-DCBF-27B7-C31F-78F7CC342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1" y="1207745"/>
            <a:ext cx="880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07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0277" y="75217"/>
            <a:ext cx="9719270" cy="993775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rgbClr val="92D050"/>
                </a:solidFill>
                <a:latin typeface="Trebuchet MS" panose="020B0603020202020204" pitchFamily="34" charset="0"/>
              </a:rPr>
              <a:t>WARSZTATY LOKALNE W KRAJACH PARTNERSKICH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78B881-9EA7-8F0C-91A7-D6ADBC25E2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90688"/>
            <a:ext cx="8596313" cy="415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64EE815-80B4-D1CA-DB33-D2B69F187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7" y="888725"/>
            <a:ext cx="3840000" cy="2880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FBEA96C-2C83-DF15-3748-0ADA508DF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88" y="888725"/>
            <a:ext cx="3840000" cy="2880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C83B9939-CB78-882A-1B43-6E278AE34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0" y="3927855"/>
            <a:ext cx="3840000" cy="288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13181AA0-A01C-1DBC-DB97-D5D889886A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7" y="3927855"/>
            <a:ext cx="3840000" cy="28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77402E3F-75F4-1C8D-14D5-38EBBA0027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12" y="888725"/>
            <a:ext cx="3840000" cy="2880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737AE544-CAF1-104A-17D3-162034740E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88" y="3902783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95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PRZYKŁADOWE REZULTATY PROJEKTU</a:t>
            </a:r>
            <a:r>
              <a:rPr lang="pl-PL" sz="3200" b="1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l-PL" sz="3200" b="1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l-PL" sz="3200" b="1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l-PL" sz="3200" b="1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-</a:t>
            </a:r>
            <a:r>
              <a:rPr lang="pl-PL" sz="3200" b="1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 </a:t>
            </a:r>
            <a:r>
              <a:rPr lang="pl-PL" sz="28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scenariusze </a:t>
            </a:r>
            <a:r>
              <a:rPr lang="pl-PL" sz="28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zajęć </a:t>
            </a:r>
            <a:r>
              <a:rPr lang="pl-PL" sz="28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i </a:t>
            </a:r>
            <a:r>
              <a:rPr lang="pl-PL" sz="28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multimedia dla </a:t>
            </a:r>
            <a:r>
              <a:rPr lang="pl-PL" sz="28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seniorów</a:t>
            </a:r>
            <a:r>
              <a:rPr lang="pl-PL" sz="2800" b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l-PL" sz="2800" b="1" dirty="0">
                <a:solidFill>
                  <a:schemeClr val="bg1">
                    <a:lumMod val="50000"/>
                  </a:schemeClr>
                </a:solidFill>
              </a:rPr>
            </a:br>
            <a:endParaRPr lang="pl-PL" sz="3200" dirty="0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78" y="1514509"/>
            <a:ext cx="7557561" cy="53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48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04" y="2232836"/>
            <a:ext cx="6541595" cy="462516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222" cy="42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0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0F00A0B-95BC-417D-BAFC-9A4F54ED96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743350" y="5311398"/>
            <a:ext cx="4647185" cy="1152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95E97C6-D995-377D-94F8-5E948F6E6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" y="295742"/>
            <a:ext cx="4639056" cy="1880616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xmlns="" id="{5750E8E0-1B23-FFB2-A961-4387501CB15F}"/>
              </a:ext>
            </a:extLst>
          </p:cNvPr>
          <p:cNvSpPr txBox="1">
            <a:spLocks/>
          </p:cNvSpPr>
          <p:nvPr/>
        </p:nvSpPr>
        <p:spPr>
          <a:xfrm>
            <a:off x="815625" y="2424544"/>
            <a:ext cx="9149819" cy="14824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WSPÓŁPRACA MIĘDZYNARODOWA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Najważniejszy aspekt projektów Erasmus+</a:t>
            </a:r>
            <a:endParaRPr lang="pl-PL" sz="4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528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331059"/>
              </p:ext>
            </p:extLst>
          </p:nvPr>
        </p:nvGraphicFramePr>
        <p:xfrm>
          <a:off x="1690577" y="179666"/>
          <a:ext cx="8495414" cy="6370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resentation" r:id="rId3" imgW="4875287" imgH="3656115" progId="PowerPoint.Show.12">
                  <p:embed/>
                </p:oleObj>
              </mc:Choice>
              <mc:Fallback>
                <p:oleObj name="Presentation" r:id="rId3" imgW="4875287" imgH="365611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0577" y="179666"/>
                        <a:ext cx="8495414" cy="6370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029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9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-</a:t>
            </a:r>
            <a:r>
              <a:rPr lang="pl-PL" sz="2900" b="1" dirty="0">
                <a:solidFill>
                  <a:srgbClr val="92D050"/>
                </a:solidFill>
                <a:latin typeface="Trebuchet MS" panose="020B0603020202020204" pitchFamily="34" charset="0"/>
              </a:rPr>
              <a:t> </a:t>
            </a:r>
            <a:r>
              <a:rPr lang="pl-PL" sz="29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Zestaw kart do </a:t>
            </a:r>
            <a:r>
              <a:rPr lang="pl-PL" sz="2900" b="1" dirty="0" err="1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storytellingu</a:t>
            </a:r>
            <a:endParaRPr lang="pl-PL" sz="29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63" y="1304573"/>
            <a:ext cx="7666074" cy="52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90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02" y="489097"/>
            <a:ext cx="8574491" cy="58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20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58" y="595425"/>
            <a:ext cx="8331618" cy="570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38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866"/>
          </a:xfrm>
        </p:spPr>
        <p:txBody>
          <a:bodyPr>
            <a:normAutofit/>
          </a:bodyPr>
          <a:lstStyle/>
          <a:p>
            <a:r>
              <a:rPr lang="pl-PL" sz="29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-</a:t>
            </a:r>
            <a:r>
              <a:rPr lang="pl-PL" sz="2900" b="1" dirty="0">
                <a:solidFill>
                  <a:srgbClr val="92D050"/>
                </a:solidFill>
                <a:latin typeface="Trebuchet MS" panose="020B0603020202020204" pitchFamily="34" charset="0"/>
              </a:rPr>
              <a:t> </a:t>
            </a:r>
            <a:r>
              <a:rPr lang="pl-PL" sz="29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E-book</a:t>
            </a:r>
            <a:endParaRPr lang="pl-PL" sz="29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06" y="914401"/>
            <a:ext cx="4202955" cy="594359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66" y="914401"/>
            <a:ext cx="4112731" cy="581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37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84" y="0"/>
            <a:ext cx="4849565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9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82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78B881-9EA7-8F0C-91A7-D6ADBC25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16" y="2317798"/>
            <a:ext cx="8596668" cy="1607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DZIĘKUJĘ ZA UWAGĘ!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xmlns="" id="{3A4BBF55-9AFD-0772-6459-8CA26812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787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15690"/>
            <a:ext cx="8596668" cy="1320800"/>
          </a:xfrm>
        </p:spPr>
        <p:txBody>
          <a:bodyPr>
            <a:noAutofit/>
          </a:bodyPr>
          <a:lstStyle/>
          <a:p>
            <a:r>
              <a:rPr lang="pl-PL" sz="32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SPOTKANIE MIĘDZYNARODOWE NR 1</a:t>
            </a:r>
            <a:br>
              <a:rPr lang="pl-PL" sz="32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28-29.10.2021</a:t>
            </a:r>
            <a:b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Lublin, Polska</a:t>
            </a:r>
            <a:endParaRPr lang="pl-PL" sz="3200" dirty="0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44991E11-C24D-4D67-9205-3E24749A4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40" y="1076090"/>
            <a:ext cx="5921771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86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15690"/>
            <a:ext cx="8596668" cy="1320800"/>
          </a:xfrm>
        </p:spPr>
        <p:txBody>
          <a:bodyPr>
            <a:noAutofit/>
          </a:bodyPr>
          <a:lstStyle/>
          <a:p>
            <a:r>
              <a:rPr lang="pl-PL" sz="32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SPOTKANIE MIĘDZYNARODOWE NR 2</a:t>
            </a:r>
            <a:br>
              <a:rPr lang="pl-PL" sz="32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6-7.05.2022</a:t>
            </a:r>
            <a:b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Palermo, Sycylia</a:t>
            </a:r>
            <a:endParaRPr lang="pl-PL" sz="3200" dirty="0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564E11D-EB4F-76F6-F788-634469B5BD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t="19777" r="-967" b="23738"/>
          <a:stretch/>
        </p:blipFill>
        <p:spPr bwMode="auto">
          <a:xfrm>
            <a:off x="2708948" y="1017000"/>
            <a:ext cx="6565054" cy="48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7355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15690"/>
            <a:ext cx="8596668" cy="1320800"/>
          </a:xfrm>
        </p:spPr>
        <p:txBody>
          <a:bodyPr>
            <a:noAutofit/>
          </a:bodyPr>
          <a:lstStyle/>
          <a:p>
            <a:r>
              <a:rPr lang="pl-PL" sz="32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SPOTKANIE MIĘDZYNARODOWE NR 3</a:t>
            </a:r>
            <a:br>
              <a:rPr lang="pl-PL" sz="32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14-15.07.2022</a:t>
            </a:r>
            <a:b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l-PL" sz="1800" b="1" i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Rogaška</a:t>
            </a:r>
            <a: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pl-PL" sz="1800" b="1" i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Slatina</a:t>
            </a:r>
            <a: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pl-PL" sz="1800" b="1" i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Slowenia</a:t>
            </a:r>
            <a:endParaRPr lang="pl-PL" sz="3200" dirty="0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xmlns="" id="{63B324AB-D640-EA44-1766-7FB0DD690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18" y="1125000"/>
            <a:ext cx="6144000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38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15690"/>
            <a:ext cx="8596668" cy="1320800"/>
          </a:xfrm>
        </p:spPr>
        <p:txBody>
          <a:bodyPr>
            <a:noAutofit/>
          </a:bodyPr>
          <a:lstStyle/>
          <a:p>
            <a:r>
              <a:rPr lang="pl-PL" sz="32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SPOTKANIE MIĘDZYNARODOWE NR 4</a:t>
            </a:r>
            <a:br>
              <a:rPr lang="pl-PL" sz="32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19-20.10.2022</a:t>
            </a:r>
            <a:b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pl-PL" sz="1800" b="1" i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Rogaška</a:t>
            </a:r>
            <a: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pl-PL" sz="1800" b="1" i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Slatina</a:t>
            </a:r>
            <a:r>
              <a:rPr lang="pl-PL" sz="1800" b="1" i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pl-PL" sz="1800" b="1" i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Slowenia</a:t>
            </a:r>
            <a:endParaRPr lang="pl-PL" sz="3200" dirty="0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7AB6E292-C5F9-23C8-35C0-234617AF3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73" y="1635116"/>
            <a:ext cx="6257382" cy="4212000"/>
          </a:xfrm>
        </p:spPr>
      </p:pic>
    </p:spTree>
    <p:extLst>
      <p:ext uri="{BB962C8B-B14F-4D97-AF65-F5344CB8AC3E}">
        <p14:creationId xmlns:p14="http://schemas.microsoft.com/office/powerpoint/2010/main" val="328626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29598"/>
            <a:ext cx="8596668" cy="136275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/>
              <a:t>MIĘDZYNARODOWE WARSZTATY DLA EDUKATORÓW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/>
              <a:t>1</a:t>
            </a:r>
            <a:r>
              <a:rPr lang="pl-PL" sz="2400" dirty="0"/>
              <a:t>8</a:t>
            </a:r>
            <a:r>
              <a:rPr lang="en-US" sz="2400" dirty="0"/>
              <a:t>-</a:t>
            </a:r>
            <a:r>
              <a:rPr lang="pl-PL" sz="2400" dirty="0"/>
              <a:t>21.10.</a:t>
            </a:r>
            <a:r>
              <a:rPr lang="en-US" sz="2400" dirty="0"/>
              <a:t>2022</a:t>
            </a:r>
            <a:r>
              <a:rPr lang="pl-PL" sz="2400" dirty="0"/>
              <a:t> </a:t>
            </a:r>
            <a:r>
              <a:rPr lang="en-US" sz="2400" dirty="0" err="1"/>
              <a:t>Rogaška</a:t>
            </a:r>
            <a:r>
              <a:rPr lang="en-US" sz="2400" dirty="0"/>
              <a:t> </a:t>
            </a:r>
            <a:r>
              <a:rPr lang="en-US" sz="2400" dirty="0" err="1"/>
              <a:t>Slatina</a:t>
            </a:r>
            <a:r>
              <a:rPr lang="en-US" sz="2400" dirty="0"/>
              <a:t>, </a:t>
            </a:r>
            <a:r>
              <a:rPr lang="pl-PL" sz="2400" dirty="0"/>
              <a:t>Słowenia</a:t>
            </a:r>
            <a:endParaRPr lang="pl-PL" sz="3200" b="1" dirty="0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78B881-9EA7-8F0C-91A7-D6ADBC25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17" y="1953491"/>
            <a:ext cx="8896156" cy="3893127"/>
          </a:xfrm>
        </p:spPr>
        <p:txBody>
          <a:bodyPr/>
          <a:lstStyle/>
          <a:p>
            <a:r>
              <a:rPr lang="pl-PL" sz="2600" dirty="0"/>
              <a:t>5 dni roboczych</a:t>
            </a:r>
            <a:br>
              <a:rPr lang="pl-PL" sz="2600" dirty="0"/>
            </a:br>
            <a:endParaRPr lang="pl-PL" sz="2600" dirty="0"/>
          </a:p>
          <a:p>
            <a:r>
              <a:rPr lang="pl-PL" sz="2600" dirty="0"/>
              <a:t>18 osób łącznie (po 6 z każdego kraju partnerskiego)</a:t>
            </a:r>
            <a:br>
              <a:rPr lang="pl-PL" sz="2600" dirty="0"/>
            </a:br>
            <a:endParaRPr lang="pl-PL" sz="2600" dirty="0"/>
          </a:p>
          <a:p>
            <a:r>
              <a:rPr lang="pl-PL" sz="2600" dirty="0"/>
              <a:t>UCZESTNICY – EDUKATORZY, którzy </a:t>
            </a:r>
            <a:r>
              <a:rPr lang="pl-PL" sz="2600" dirty="0" err="1"/>
              <a:t>którzy</a:t>
            </a:r>
            <a:r>
              <a:rPr lang="pl-PL" sz="2600" dirty="0"/>
              <a:t> pracują z seniorami, z różnych instytucji: uniwersytetów III wieku, domów kultury, organizacji pozarządowych, bibliotek itp.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7529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29598"/>
            <a:ext cx="8596668" cy="136275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/>
              <a:t>MIĘDZYNARODOWE WARSZTATY DLA EDUKATORÓW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/>
              <a:t>1</a:t>
            </a:r>
            <a:r>
              <a:rPr lang="pl-PL" sz="2400" dirty="0"/>
              <a:t>8</a:t>
            </a:r>
            <a:r>
              <a:rPr lang="en-US" sz="2400" dirty="0"/>
              <a:t>-</a:t>
            </a:r>
            <a:r>
              <a:rPr lang="pl-PL" sz="2400" dirty="0"/>
              <a:t>21.10.</a:t>
            </a:r>
            <a:r>
              <a:rPr lang="en-US" sz="2400" dirty="0"/>
              <a:t>2022</a:t>
            </a:r>
            <a:r>
              <a:rPr lang="pl-PL" sz="2400" dirty="0"/>
              <a:t> </a:t>
            </a:r>
            <a:r>
              <a:rPr lang="en-US" sz="2400" dirty="0" err="1"/>
              <a:t>Rogaška</a:t>
            </a:r>
            <a:r>
              <a:rPr lang="en-US" sz="2400" dirty="0"/>
              <a:t> </a:t>
            </a:r>
            <a:r>
              <a:rPr lang="en-US" sz="2400" dirty="0" err="1"/>
              <a:t>Slatina</a:t>
            </a:r>
            <a:r>
              <a:rPr lang="en-US" sz="2400" dirty="0"/>
              <a:t>, </a:t>
            </a:r>
            <a:r>
              <a:rPr lang="pl-PL" sz="2400" dirty="0"/>
              <a:t>Słowenia</a:t>
            </a:r>
            <a:endParaRPr lang="pl-PL" sz="3200" b="1" dirty="0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78B881-9EA7-8F0C-91A7-D6ADBC25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17" y="1690255"/>
            <a:ext cx="9865974" cy="415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b="1" dirty="0"/>
              <a:t>3 najważniejsze cele warsztatów</a:t>
            </a:r>
          </a:p>
          <a:p>
            <a:pPr marL="0" indent="0" algn="ctr">
              <a:buNone/>
            </a:pPr>
            <a:endParaRPr lang="pl-PL" sz="2600" b="1" dirty="0"/>
          </a:p>
          <a:p>
            <a:pPr marL="514350" indent="-514350">
              <a:buAutoNum type="arabicPeriod"/>
            </a:pPr>
            <a:r>
              <a:rPr lang="pl-PL" sz="2600" b="1" dirty="0"/>
              <a:t>Prezentacja i przetestowanie materiałów edukacyjnych</a:t>
            </a:r>
          </a:p>
          <a:p>
            <a:pPr marL="514350" indent="-514350">
              <a:buAutoNum type="arabicPeriod"/>
            </a:pPr>
            <a:r>
              <a:rPr lang="pl-PL" sz="2600" b="1" dirty="0"/>
              <a:t>Przeszkolenie edukatorów</a:t>
            </a:r>
          </a:p>
          <a:p>
            <a:pPr marL="514350" indent="-514350">
              <a:buAutoNum type="arabicPeriod"/>
            </a:pPr>
            <a:r>
              <a:rPr lang="pl-PL" sz="2600" b="1" dirty="0"/>
              <a:t>Integracja i wymiana doświadczeń</a:t>
            </a:r>
          </a:p>
          <a:p>
            <a:pPr marL="0" indent="0">
              <a:buNone/>
            </a:pPr>
            <a:endParaRPr lang="pl-PL" sz="2600" b="1" dirty="0"/>
          </a:p>
          <a:p>
            <a:pPr marL="0" indent="0">
              <a:buNone/>
            </a:pPr>
            <a:r>
              <a:rPr lang="pl-PL" sz="2600" b="1" i="1" dirty="0"/>
              <a:t>                                  </a:t>
            </a:r>
            <a:r>
              <a:rPr lang="pl-PL" sz="2600" i="1" dirty="0"/>
              <a:t>… szczegóły na kolejnych slajdach</a:t>
            </a:r>
            <a:br>
              <a:rPr lang="pl-PL" sz="2600" i="1" dirty="0"/>
            </a:br>
            <a:endParaRPr lang="pl-PL" sz="2600" i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188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51EEC0-8459-44C5-91FF-B89F861F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2" y="429598"/>
            <a:ext cx="8596668" cy="136275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pl-PL" sz="2800" b="1" dirty="0"/>
              <a:t>Prezentacja i przetestowanie materiałów edukacyjnych</a:t>
            </a: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xmlns="" id="{0B5EE44E-3F55-4A28-85AF-2072CE50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24459" r="9918" b="24674"/>
          <a:stretch/>
        </p:blipFill>
        <p:spPr>
          <a:xfrm>
            <a:off x="555992" y="6041362"/>
            <a:ext cx="2506736" cy="64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40DA0F7-ED06-4732-AA13-67A5769D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1823" r="4035" b="7845"/>
          <a:stretch/>
        </p:blipFill>
        <p:spPr>
          <a:xfrm>
            <a:off x="3685583" y="6113362"/>
            <a:ext cx="2033143" cy="50400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78B881-9EA7-8F0C-91A7-D6ADBC25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17" y="1690255"/>
            <a:ext cx="8596668" cy="4156363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sz="2600" dirty="0"/>
              <a:t>Kurs szkoleniowy "</a:t>
            </a:r>
            <a:r>
              <a:rPr lang="pl-PL" sz="2600" dirty="0" err="1"/>
              <a:t>Storytelling</a:t>
            </a:r>
            <a:r>
              <a:rPr lang="pl-PL" sz="2600" dirty="0"/>
              <a:t> kulturowy": scenariusze zajęć i multimedia dla seniorów.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sz="2600" dirty="0"/>
              <a:t>Zestaw kart do </a:t>
            </a:r>
            <a:r>
              <a:rPr lang="pl-PL" sz="2600" dirty="0" err="1"/>
              <a:t>storytellingu</a:t>
            </a:r>
            <a:r>
              <a:rPr lang="pl-PL" sz="2600" dirty="0"/>
              <a:t> - karty opowieści o lokalnym dziedzictwie kulturowym.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2600" dirty="0"/>
              <a:t>E-book stanowiący przewodnik metodyczny dla edukatorów.</a:t>
            </a:r>
          </a:p>
          <a:p>
            <a:pPr marL="0" indent="0">
              <a:buNone/>
            </a:pPr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313086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2491</TotalTime>
  <Words>190</Words>
  <Application>Microsoft Office PowerPoint</Application>
  <PresentationFormat>Panoramiczny</PresentationFormat>
  <Paragraphs>47</Paragraphs>
  <Slides>26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Trebuchet MS</vt:lpstr>
      <vt:lpstr>Wingdings 3</vt:lpstr>
      <vt:lpstr>Faseta</vt:lpstr>
      <vt:lpstr>Projekt niestandardowy</vt:lpstr>
      <vt:lpstr>1_Projekt niestandardowy</vt:lpstr>
      <vt:lpstr>Microsoft PowerPoint Presentation</vt:lpstr>
      <vt:lpstr>Kompetencje Aktywnego Seniora - Storytelling 55+</vt:lpstr>
      <vt:lpstr>Prezentacja programu PowerPoint</vt:lpstr>
      <vt:lpstr>SPOTKANIE MIĘDZYNARODOWE NR 1 28-29.10.2021 Lublin, Polska</vt:lpstr>
      <vt:lpstr>SPOTKANIE MIĘDZYNARODOWE NR 2 6-7.05.2022 Palermo, Sycylia</vt:lpstr>
      <vt:lpstr>SPOTKANIE MIĘDZYNARODOWE NR 3 14-15.07.2022 Rogaška Slatina, Slowenia</vt:lpstr>
      <vt:lpstr>SPOTKANIE MIĘDZYNARODOWE NR 4 19-20.10.2022 Rogaška Slatina, Slowenia</vt:lpstr>
      <vt:lpstr>MIĘDZYNARODOWE WARSZTATY DLA EDUKATORÓW 18-21.10.2022 Rogaška Slatina, Słowenia</vt:lpstr>
      <vt:lpstr>MIĘDZYNARODOWE WARSZTATY DLA EDUKATORÓW 18-21.10.2022 Rogaška Slatina, Słowenia</vt:lpstr>
      <vt:lpstr>Prezentacja i przetestowanie materiałów edukacyjnych</vt:lpstr>
      <vt:lpstr>2.  Przeszkolenie edukatorów w formule „Train The Trainer” czyli „szkolenie dla szkoleniowca”. </vt:lpstr>
      <vt:lpstr>3. Integracja i wymiana doświadczeń </vt:lpstr>
      <vt:lpstr>WARSZTATY LOKALNE DLA SENIORÓW</vt:lpstr>
      <vt:lpstr>WARSZTATY LOKALNE - CHEŁM</vt:lpstr>
      <vt:lpstr>WARSZTATY LOKALNE - CHEŁM</vt:lpstr>
      <vt:lpstr>WARSZTATY LOKALNE - NAŁĘCZÓW</vt:lpstr>
      <vt:lpstr>WARSZTATY LOKALNE - NAŁĘCZÓW</vt:lpstr>
      <vt:lpstr>WARSZTATY LOKALNE W KRAJACH PARTNERSKICH</vt:lpstr>
      <vt:lpstr>PRZYKŁADOWE REZULTATY PROJEKTU  - scenariusze zajęć i multimedia dla seniorów </vt:lpstr>
      <vt:lpstr>Prezentacja programu PowerPoint</vt:lpstr>
      <vt:lpstr>Prezentacja programu PowerPoint</vt:lpstr>
      <vt:lpstr>- Zestaw kart do storytellingu</vt:lpstr>
      <vt:lpstr>Prezentacja programu PowerPoint</vt:lpstr>
      <vt:lpstr>Prezentacja programu PowerPoint</vt:lpstr>
      <vt:lpstr>- E-book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Storytelling cards</dc:title>
  <dc:creator>Agata Gumienniak</dc:creator>
  <cp:lastModifiedBy>LROT</cp:lastModifiedBy>
  <cp:revision>29</cp:revision>
  <dcterms:created xsi:type="dcterms:W3CDTF">2021-10-24T18:17:22Z</dcterms:created>
  <dcterms:modified xsi:type="dcterms:W3CDTF">2023-06-27T14:07:03Z</dcterms:modified>
</cp:coreProperties>
</file>